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57" r:id="rId3"/>
    <p:sldId id="265" r:id="rId4"/>
    <p:sldId id="264" r:id="rId5"/>
    <p:sldId id="262" r:id="rId6"/>
    <p:sldId id="263" r:id="rId7"/>
    <p:sldId id="268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8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EA1B2-E33F-4C30-B040-0672F869F80B}" type="datetimeFigureOut">
              <a:rPr kumimoji="1" lang="ja-JP" altLang="en-US" smtClean="0"/>
              <a:t>2017/9/6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00EA658-4D53-4D2D-94BE-5BF06AEC7CC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8305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EA1B2-E33F-4C30-B040-0672F869F80B}" type="datetimeFigureOut">
              <a:rPr kumimoji="1" lang="ja-JP" altLang="en-US" smtClean="0"/>
              <a:t>2017/9/6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EA658-4D53-4D2D-94BE-5BF06AEC7CC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1436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EA1B2-E33F-4C30-B040-0672F869F80B}" type="datetimeFigureOut">
              <a:rPr kumimoji="1" lang="ja-JP" altLang="en-US" smtClean="0"/>
              <a:t>2017/9/6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EA658-4D53-4D2D-94BE-5BF06AEC7CC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4341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EA1B2-E33F-4C30-B040-0672F869F80B}" type="datetimeFigureOut">
              <a:rPr kumimoji="1" lang="ja-JP" altLang="en-US" smtClean="0"/>
              <a:t>2017/9/6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EA658-4D53-4D2D-94BE-5BF06AEC7CC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5840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09EA1B2-E33F-4C30-B040-0672F869F80B}" type="datetimeFigureOut">
              <a:rPr kumimoji="1" lang="ja-JP" altLang="en-US" smtClean="0"/>
              <a:t>2017/9/6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kumimoji="1" lang="ja-JP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00EA658-4D53-4D2D-94BE-5BF06AEC7CC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8494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EA1B2-E33F-4C30-B040-0672F869F80B}" type="datetimeFigureOut">
              <a:rPr kumimoji="1" lang="ja-JP" altLang="en-US" smtClean="0"/>
              <a:t>2017/9/6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EA658-4D53-4D2D-94BE-5BF06AEC7CC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1802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EA1B2-E33F-4C30-B040-0672F869F80B}" type="datetimeFigureOut">
              <a:rPr kumimoji="1" lang="ja-JP" altLang="en-US" smtClean="0"/>
              <a:t>2017/9/6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EA658-4D53-4D2D-94BE-5BF06AEC7CC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121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EA1B2-E33F-4C30-B040-0672F869F80B}" type="datetimeFigureOut">
              <a:rPr kumimoji="1" lang="ja-JP" altLang="en-US" smtClean="0"/>
              <a:t>2017/9/6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EA658-4D53-4D2D-94BE-5BF06AEC7CC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643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EA1B2-E33F-4C30-B040-0672F869F80B}" type="datetimeFigureOut">
              <a:rPr kumimoji="1" lang="ja-JP" altLang="en-US" smtClean="0"/>
              <a:t>2017/9/6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EA658-4D53-4D2D-94BE-5BF06AEC7CC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4754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EA1B2-E33F-4C30-B040-0672F869F80B}" type="datetimeFigureOut">
              <a:rPr kumimoji="1" lang="ja-JP" altLang="en-US" smtClean="0"/>
              <a:t>2017/9/6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EA658-4D53-4D2D-94BE-5BF06AEC7CC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6494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EA1B2-E33F-4C30-B040-0672F869F80B}" type="datetimeFigureOut">
              <a:rPr kumimoji="1" lang="ja-JP" altLang="en-US" smtClean="0"/>
              <a:t>2017/9/6</a:t>
            </a:fld>
            <a:endParaRPr kumimoji="1" lang="ja-JP" alt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EA658-4D53-4D2D-94BE-5BF06AEC7CC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3501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C09EA1B2-E33F-4C30-B040-0672F869F80B}" type="datetimeFigureOut">
              <a:rPr kumimoji="1" lang="ja-JP" altLang="en-US" smtClean="0"/>
              <a:t>2017/9/6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00EA658-4D53-4D2D-94BE-5BF06AEC7CC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0731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/>
              <a:t>寿司屋の侍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8196072" cy="1069848"/>
          </a:xfrm>
        </p:spPr>
        <p:txBody>
          <a:bodyPr>
            <a:normAutofit/>
          </a:bodyPr>
          <a:lstStyle/>
          <a:p>
            <a:r>
              <a:rPr lang="ja-JP" altLang="en-US" dirty="0"/>
              <a:t>ゲームジャンル</a:t>
            </a:r>
            <a:r>
              <a:rPr lang="ja-JP" altLang="en-US" dirty="0" smtClean="0"/>
              <a:t>：刀アクション ターゲット</a:t>
            </a:r>
            <a:r>
              <a:rPr lang="ja-JP" altLang="en-US" dirty="0"/>
              <a:t>：日本文化好きな</a:t>
            </a:r>
            <a:r>
              <a:rPr lang="ja-JP" altLang="en-US" dirty="0" smtClean="0"/>
              <a:t>人</a:t>
            </a:r>
            <a:endParaRPr lang="en-US" altLang="ja-JP" dirty="0"/>
          </a:p>
          <a:p>
            <a:r>
              <a:rPr lang="ja-JP" altLang="en-US" dirty="0"/>
              <a:t>プラットフォーム</a:t>
            </a:r>
            <a:r>
              <a:rPr lang="ja-JP" altLang="en-US" dirty="0" smtClean="0"/>
              <a:t>：オキュラス</a:t>
            </a:r>
            <a:r>
              <a:rPr lang="en-US" altLang="ja-JP" dirty="0" smtClean="0"/>
              <a:t>	</a:t>
            </a:r>
            <a:r>
              <a:rPr lang="ja-JP" altLang="en-US" dirty="0"/>
              <a:t>プレイ人数：</a:t>
            </a:r>
            <a:r>
              <a:rPr lang="en-US" altLang="ja-JP" dirty="0"/>
              <a:t>1</a:t>
            </a:r>
            <a:r>
              <a:rPr lang="ja-JP" altLang="en-US" dirty="0" smtClean="0"/>
              <a:t>人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9088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寿司屋</a:t>
            </a:r>
            <a:r>
              <a:rPr lang="ja-JP" altLang="en-US" dirty="0" smtClean="0"/>
              <a:t>の</a:t>
            </a:r>
            <a:r>
              <a:rPr lang="ja-JP" altLang="en-US" dirty="0"/>
              <a:t>侍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江戸晩期、とある侍は大名を怒らせた。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その侍は引退して、町にお寿司屋を開</a:t>
            </a:r>
            <a:r>
              <a:rPr lang="ja-JP" altLang="en-US" dirty="0" smtClean="0"/>
              <a:t>くことにした。</a:t>
            </a:r>
            <a:endParaRPr kumimoji="1" lang="en-US" altLang="ja-JP" dirty="0" smtClean="0"/>
          </a:p>
          <a:p>
            <a:endParaRPr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953" y="3086892"/>
            <a:ext cx="4120094" cy="309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92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刀で刺身を作る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8739" y="1773079"/>
            <a:ext cx="4754880" cy="640080"/>
          </a:xfrm>
        </p:spPr>
        <p:txBody>
          <a:bodyPr/>
          <a:lstStyle/>
          <a:p>
            <a:pPr algn="ctr"/>
            <a:r>
              <a:rPr kumimoji="1" lang="ja-JP" altLang="en-US" dirty="0" smtClean="0"/>
              <a:t>魚が飛んでくる</a:t>
            </a:r>
            <a:endParaRPr kumimoji="1" lang="ja-JP" altLang="en-US" dirty="0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505075"/>
            <a:ext cx="4912783" cy="3684588"/>
          </a:xfrm>
        </p:spPr>
      </p:pic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307402" y="1681163"/>
            <a:ext cx="5183188" cy="823912"/>
          </a:xfrm>
        </p:spPr>
        <p:txBody>
          <a:bodyPr/>
          <a:lstStyle/>
          <a:p>
            <a:pPr algn="ctr"/>
            <a:r>
              <a:rPr kumimoji="1" lang="ja-JP" altLang="en-US" dirty="0" smtClean="0"/>
              <a:t>頭の方向を沿って切る</a:t>
            </a:r>
            <a:endParaRPr kumimoji="1" lang="ja-JP" altLang="en-US" dirty="0"/>
          </a:p>
        </p:txBody>
      </p:sp>
      <p:pic>
        <p:nvPicPr>
          <p:cNvPr id="8" name="コンテンツ プレースホルダー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659" y="2505075"/>
            <a:ext cx="4915576" cy="3684588"/>
          </a:xfrm>
        </p:spPr>
      </p:pic>
    </p:spTree>
    <p:extLst>
      <p:ext uri="{BB962C8B-B14F-4D97-AF65-F5344CB8AC3E}">
        <p14:creationId xmlns:p14="http://schemas.microsoft.com/office/powerpoint/2010/main" val="308843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お客様を切らないように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17285" y="1681163"/>
            <a:ext cx="5157787" cy="823912"/>
          </a:xfrm>
        </p:spPr>
        <p:txBody>
          <a:bodyPr/>
          <a:lstStyle/>
          <a:p>
            <a:pPr algn="ctr"/>
            <a:r>
              <a:rPr kumimoji="1" lang="ja-JP" altLang="en-US" dirty="0" smtClean="0"/>
              <a:t>人気が上がって観客が集まる</a:t>
            </a:r>
            <a:endParaRPr kumimoji="1" lang="ja-JP" altLang="en-US" dirty="0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505075"/>
            <a:ext cx="4912783" cy="3684588"/>
          </a:xfrm>
        </p:spPr>
      </p:pic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307868" y="1681163"/>
            <a:ext cx="5183188" cy="823912"/>
          </a:xfrm>
        </p:spPr>
        <p:txBody>
          <a:bodyPr/>
          <a:lstStyle/>
          <a:p>
            <a:pPr algn="ctr"/>
            <a:r>
              <a:rPr kumimoji="1" lang="ja-JP" altLang="en-US" dirty="0" smtClean="0"/>
              <a:t>観客を切ってしまうと</a:t>
            </a:r>
            <a:r>
              <a:rPr kumimoji="1" lang="en-US" altLang="ja-JP" dirty="0" smtClean="0"/>
              <a:t>…</a:t>
            </a:r>
            <a:endParaRPr kumimoji="1" lang="ja-JP" altLang="en-US" dirty="0"/>
          </a:p>
        </p:txBody>
      </p:sp>
      <p:pic>
        <p:nvPicPr>
          <p:cNvPr id="8" name="コンテンツ プレースホルダー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659" y="2505075"/>
            <a:ext cx="4915576" cy="3684588"/>
          </a:xfrm>
        </p:spPr>
      </p:pic>
      <p:sp>
        <p:nvSpPr>
          <p:cNvPr id="9" name="乗算 8"/>
          <p:cNvSpPr/>
          <p:nvPr/>
        </p:nvSpPr>
        <p:spPr>
          <a:xfrm>
            <a:off x="9719353" y="2589087"/>
            <a:ext cx="1304818" cy="1304818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231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忍者の襲撃を注意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494750" y="1676615"/>
            <a:ext cx="3608922" cy="823912"/>
          </a:xfrm>
        </p:spPr>
        <p:txBody>
          <a:bodyPr/>
          <a:lstStyle/>
          <a:p>
            <a:pPr algn="ctr"/>
            <a:r>
              <a:rPr kumimoji="1" lang="ja-JP" altLang="en-US" dirty="0" smtClean="0"/>
              <a:t>忍者は苦無を投げる</a:t>
            </a:r>
            <a:endParaRPr kumimoji="1" lang="ja-JP" altLang="en-US" dirty="0"/>
          </a:p>
        </p:txBody>
      </p:sp>
      <p:pic>
        <p:nvPicPr>
          <p:cNvPr id="13" name="コンテンツ プレースホルダー 1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500527"/>
            <a:ext cx="4918847" cy="3689136"/>
          </a:xfrm>
        </p:spPr>
      </p:pic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307805" y="1676615"/>
            <a:ext cx="5183188" cy="823912"/>
          </a:xfrm>
        </p:spPr>
        <p:txBody>
          <a:bodyPr/>
          <a:lstStyle/>
          <a:p>
            <a:pPr algn="ctr"/>
            <a:r>
              <a:rPr kumimoji="1" lang="ja-JP" altLang="en-US" dirty="0" smtClean="0"/>
              <a:t>刀で攻撃を防ぐ</a:t>
            </a:r>
            <a:endParaRPr kumimoji="1" lang="ja-JP" altLang="en-US" dirty="0"/>
          </a:p>
        </p:txBody>
      </p:sp>
      <p:pic>
        <p:nvPicPr>
          <p:cNvPr id="14" name="コンテンツ プレースホルダー 13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591" y="2500527"/>
            <a:ext cx="4921643" cy="3689136"/>
          </a:xfrm>
        </p:spPr>
      </p:pic>
    </p:spTree>
    <p:extLst>
      <p:ext uri="{BB962C8B-B14F-4D97-AF65-F5344CB8AC3E}">
        <p14:creationId xmlns:p14="http://schemas.microsoft.com/office/powerpoint/2010/main" val="57338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忍者にも情けを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17285" y="1677364"/>
            <a:ext cx="5157787" cy="823912"/>
          </a:xfrm>
        </p:spPr>
        <p:txBody>
          <a:bodyPr/>
          <a:lstStyle/>
          <a:p>
            <a:pPr algn="ctr"/>
            <a:r>
              <a:rPr lang="ja-JP" altLang="en-US" dirty="0" smtClean="0"/>
              <a:t>忍者を切</a:t>
            </a:r>
            <a:r>
              <a:rPr lang="ja-JP" altLang="en-US" dirty="0"/>
              <a:t>り</a:t>
            </a:r>
            <a:r>
              <a:rPr kumimoji="1" lang="ja-JP" altLang="en-US" dirty="0" smtClean="0"/>
              <a:t>落とす</a:t>
            </a:r>
            <a:endParaRPr kumimoji="1" lang="ja-JP" altLang="en-US" dirty="0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505075"/>
            <a:ext cx="4912783" cy="3684588"/>
          </a:xfrm>
        </p:spPr>
      </p:pic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099048" y="1677364"/>
            <a:ext cx="5183188" cy="823912"/>
          </a:xfrm>
        </p:spPr>
        <p:txBody>
          <a:bodyPr/>
          <a:lstStyle/>
          <a:p>
            <a:pPr algn="ctr"/>
            <a:r>
              <a:rPr lang="ja-JP" altLang="en-US" dirty="0"/>
              <a:t>命</a:t>
            </a:r>
            <a:r>
              <a:rPr lang="ja-JP" altLang="en-US" dirty="0" smtClean="0"/>
              <a:t>を</a:t>
            </a:r>
            <a:r>
              <a:rPr lang="ja-JP" altLang="en-US" dirty="0"/>
              <a:t>取</a:t>
            </a:r>
            <a:r>
              <a:rPr lang="ja-JP" altLang="en-US" dirty="0" smtClean="0"/>
              <a:t>らないよう</a:t>
            </a:r>
            <a:r>
              <a:rPr lang="ja-JP" altLang="en-US" dirty="0"/>
              <a:t>に</a:t>
            </a:r>
            <a:endParaRPr kumimoji="1" lang="ja-JP" altLang="en-US" dirty="0"/>
          </a:p>
        </p:txBody>
      </p:sp>
      <p:pic>
        <p:nvPicPr>
          <p:cNvPr id="8" name="コンテンツ プレースホルダー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53" y="2501276"/>
            <a:ext cx="4920643" cy="3688387"/>
          </a:xfrm>
        </p:spPr>
      </p:pic>
      <p:sp>
        <p:nvSpPr>
          <p:cNvPr id="9" name="乗算 8"/>
          <p:cNvSpPr/>
          <p:nvPr/>
        </p:nvSpPr>
        <p:spPr>
          <a:xfrm>
            <a:off x="9698805" y="2630184"/>
            <a:ext cx="1304818" cy="1304818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676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コンテンツ プレースホルダ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53" y="2501276"/>
            <a:ext cx="4920643" cy="368838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人気集め、商売を盛り上がる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連続で魚を切り、人気アップ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人死んだら、人気が下がる</a:t>
            </a:r>
            <a:endParaRPr kumimoji="1" lang="ja-JP" altLang="en-US" dirty="0"/>
          </a:p>
        </p:txBody>
      </p:sp>
      <p:pic>
        <p:nvPicPr>
          <p:cNvPr id="10" name="コンテンツ プレースホルダー 9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87" y="2500576"/>
            <a:ext cx="4918781" cy="3689086"/>
          </a:xfrm>
        </p:spPr>
      </p:pic>
      <p:pic>
        <p:nvPicPr>
          <p:cNvPr id="7" name="コンテンツ プレースホルダ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505075"/>
            <a:ext cx="4912783" cy="3684588"/>
          </a:xfrm>
          <a:prstGeom prst="rect">
            <a:avLst/>
          </a:prstGeom>
        </p:spPr>
      </p:pic>
      <p:pic>
        <p:nvPicPr>
          <p:cNvPr id="9" name="コンテンツ プレースホルダー 8"/>
          <p:cNvPicPr>
            <a:picLocks noGrp="1" noChangeAspect="1"/>
          </p:cNvPicPr>
          <p:nvPr>
            <p:ph sz="half" idx="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501275"/>
            <a:ext cx="4917849" cy="3688387"/>
          </a:xfrm>
        </p:spPr>
      </p:pic>
      <p:sp>
        <p:nvSpPr>
          <p:cNvPr id="11" name="楕円 10"/>
          <p:cNvSpPr/>
          <p:nvPr/>
        </p:nvSpPr>
        <p:spPr>
          <a:xfrm>
            <a:off x="4976292" y="5352837"/>
            <a:ext cx="857374" cy="8573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/>
          <p:cNvSpPr/>
          <p:nvPr/>
        </p:nvSpPr>
        <p:spPr>
          <a:xfrm>
            <a:off x="10378787" y="5370559"/>
            <a:ext cx="857374" cy="8573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下矢印 12"/>
          <p:cNvSpPr/>
          <p:nvPr/>
        </p:nvSpPr>
        <p:spPr>
          <a:xfrm rot="10800000">
            <a:off x="5844397" y="5370559"/>
            <a:ext cx="274350" cy="857374"/>
          </a:xfrm>
          <a:prstGeom prst="downArrow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下矢印 13"/>
          <p:cNvSpPr/>
          <p:nvPr/>
        </p:nvSpPr>
        <p:spPr>
          <a:xfrm>
            <a:off x="11246208" y="5370559"/>
            <a:ext cx="274350" cy="857374"/>
          </a:xfrm>
          <a:prstGeom prst="downArrow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00101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版活字">
  <a:themeElements>
    <a:clrScheme name="木版活字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版活字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版活字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TM03090434[[fn=木版活字]]</Template>
  <TotalTime>109</TotalTime>
  <Words>128</Words>
  <Application>Microsoft Office PowerPoint</Application>
  <PresentationFormat>ワイド画面</PresentationFormat>
  <Paragraphs>21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2" baseType="lpstr">
      <vt:lpstr>HG明朝B</vt:lpstr>
      <vt:lpstr>Rockwell</vt:lpstr>
      <vt:lpstr>Rockwell Condensed</vt:lpstr>
      <vt:lpstr>Wingdings</vt:lpstr>
      <vt:lpstr>木版活字</vt:lpstr>
      <vt:lpstr>寿司屋の侍</vt:lpstr>
      <vt:lpstr>寿司屋の侍</vt:lpstr>
      <vt:lpstr>刀で刺身を作る</vt:lpstr>
      <vt:lpstr>お客様を切らないように</vt:lpstr>
      <vt:lpstr>忍者の襲撃を注意</vt:lpstr>
      <vt:lpstr>忍者にも情けを</vt:lpstr>
      <vt:lpstr>人気集め、商売を盛り上がる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student</dc:creator>
  <cp:lastModifiedBy>student</cp:lastModifiedBy>
  <cp:revision>12</cp:revision>
  <dcterms:created xsi:type="dcterms:W3CDTF">2017-09-06T06:52:16Z</dcterms:created>
  <dcterms:modified xsi:type="dcterms:W3CDTF">2017-09-06T09:17:21Z</dcterms:modified>
</cp:coreProperties>
</file>